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chemeClr val="accent1"/>
                </a:solidFill>
                <a:latin typeface="Calibri"/>
              </a:rPr>
              <a:t>Title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1371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i="1">
                <a:solidFill>
                  <a:schemeClr val="accent2"/>
                </a:solidFill>
                <a:latin typeface="Calibri"/>
              </a:rPr>
              <a:t>Subtitle</a:t>
            </a:r>
          </a:p>
        </p:txBody>
      </p:sp>
      <p:pic>
        <p:nvPicPr>
          <p:cNvPr id="4" name="Picture 3" descr="watermark_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0"/>
            <a:ext cx="243191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chemeClr val="accent1"/>
                </a:solidFill>
                <a:latin typeface="Calibri"/>
              </a:rPr>
              <a:t>Title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1371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i="1">
                <a:solidFill>
                  <a:schemeClr val="accent2"/>
                </a:solidFill>
                <a:latin typeface="Calibri"/>
              </a:rPr>
              <a:t>Subtitle</a:t>
            </a:r>
          </a:p>
        </p:txBody>
      </p:sp>
      <p:pic>
        <p:nvPicPr>
          <p:cNvPr id="4" name="Picture 3" descr="watermark_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0"/>
            <a:ext cx="2438174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chemeClr val="accent1"/>
                </a:solidFill>
                <a:latin typeface="Calibri"/>
              </a:rPr>
              <a:t>Title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1371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i="1">
                <a:solidFill>
                  <a:schemeClr val="accent2"/>
                </a:solidFill>
                <a:latin typeface="Calibri"/>
              </a:rPr>
              <a:t>Subtitle</a:t>
            </a:r>
          </a:p>
        </p:txBody>
      </p:sp>
      <p:pic>
        <p:nvPicPr>
          <p:cNvPr id="4" name="Picture 3" descr="watermark_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0"/>
            <a:ext cx="6400800" cy="42728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chemeClr val="accent1"/>
                </a:solidFill>
                <a:latin typeface="Calibri"/>
              </a:rPr>
              <a:t>Title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1371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i="1">
                <a:solidFill>
                  <a:schemeClr val="accent2"/>
                </a:solidFill>
                <a:latin typeface="Calibri"/>
              </a:rPr>
              <a:t>Subtitle</a:t>
            </a:r>
          </a:p>
        </p:txBody>
      </p:sp>
      <p:pic>
        <p:nvPicPr>
          <p:cNvPr id="4" name="Picture 3" descr="watermark_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0"/>
            <a:ext cx="24384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chemeClr val="accent1"/>
                </a:solidFill>
                <a:latin typeface="Calibri"/>
              </a:rPr>
              <a:t>Title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1371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i="1">
                <a:solidFill>
                  <a:schemeClr val="accent2"/>
                </a:solidFill>
                <a:latin typeface="Calibri"/>
              </a:rPr>
              <a:t>Subtitle</a:t>
            </a:r>
          </a:p>
        </p:txBody>
      </p:sp>
      <p:pic>
        <p:nvPicPr>
          <p:cNvPr id="4" name="Picture 3" descr="watermark_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0"/>
            <a:ext cx="6400800" cy="42734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chemeClr val="accent1"/>
                </a:solidFill>
                <a:latin typeface="Calibri"/>
              </a:rPr>
              <a:t>Title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1371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i="1">
                <a:solidFill>
                  <a:schemeClr val="accent2"/>
                </a:solidFill>
                <a:latin typeface="Calibri"/>
              </a:rPr>
              <a:t>Subtitle</a:t>
            </a:r>
          </a:p>
        </p:txBody>
      </p:sp>
      <p:pic>
        <p:nvPicPr>
          <p:cNvPr id="4" name="Picture 3" descr="watermark_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0"/>
            <a:ext cx="6400800" cy="6351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9144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4400" b="1">
                <a:solidFill>
                  <a:schemeClr val="accent1"/>
                </a:solidFill>
                <a:latin typeface="Calibri"/>
              </a:rPr>
              <a:t>Title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13716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b="1" i="1">
                <a:solidFill>
                  <a:schemeClr val="accent2"/>
                </a:solidFill>
                <a:latin typeface="Calibri"/>
              </a:rPr>
              <a:t>Subtitle</a:t>
            </a:r>
          </a:p>
        </p:txBody>
      </p:sp>
      <p:pic>
        <p:nvPicPr>
          <p:cNvPr id="4" name="Picture 3" descr="watermark_7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0"/>
            <a:ext cx="54864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